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5" r:id="rId5"/>
    <p:sldId id="266" r:id="rId6"/>
    <p:sldId id="267" r:id="rId7"/>
    <p:sldId id="268" r:id="rId8"/>
    <p:sldId id="269" r:id="rId9"/>
    <p:sldId id="263" r:id="rId10"/>
    <p:sldId id="275" r:id="rId11"/>
    <p:sldId id="270" r:id="rId12"/>
    <p:sldId id="271" r:id="rId13"/>
    <p:sldId id="276" r:id="rId14"/>
    <p:sldId id="264" r:id="rId15"/>
    <p:sldId id="273" r:id="rId16"/>
    <p:sldId id="274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 preferSingleView="1">
    <p:restoredLeft sz="28019" autoAdjust="0"/>
    <p:restoredTop sz="94660"/>
  </p:normalViewPr>
  <p:slideViewPr>
    <p:cSldViewPr snapToGrid="0">
      <p:cViewPr varScale="1">
        <p:scale>
          <a:sx n="71" d="100"/>
          <a:sy n="71" d="100"/>
        </p:scale>
        <p:origin x="106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799957-1672-4BCC-B162-1E482739185A}" type="doc">
      <dgm:prSet loTypeId="urn:microsoft.com/office/officeart/2005/8/layout/radial6" loCatId="cycle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914900C9-964D-42AF-A248-B2934537D463}">
      <dgm:prSet phldrT="[Text]"/>
      <dgm:spPr/>
      <dgm:t>
        <a:bodyPr/>
        <a:lstStyle/>
        <a:p>
          <a:endParaRPr lang="en-US" b="1" dirty="0">
            <a:latin typeface="Museo Sans For Dell" panose="02000000000000000000" pitchFamily="2" charset="0"/>
          </a:endParaRPr>
        </a:p>
      </dgm:t>
    </dgm:pt>
    <dgm:pt modelId="{89EF1435-4990-4C30-AB93-82E54FBFFE73}" type="parTrans" cxnId="{EB88CFD7-3656-4E53-934A-7293F72069D1}">
      <dgm:prSet/>
      <dgm:spPr/>
      <dgm:t>
        <a:bodyPr/>
        <a:lstStyle/>
        <a:p>
          <a:endParaRPr lang="en-US"/>
        </a:p>
      </dgm:t>
    </dgm:pt>
    <dgm:pt modelId="{48A2032F-5279-4644-9441-CE3000B85152}" type="sibTrans" cxnId="{EB88CFD7-3656-4E53-934A-7293F72069D1}">
      <dgm:prSet/>
      <dgm:spPr/>
      <dgm:t>
        <a:bodyPr/>
        <a:lstStyle/>
        <a:p>
          <a:endParaRPr lang="en-US">
            <a:latin typeface="Museo Sans For Dell" panose="02000000000000000000" pitchFamily="2" charset="0"/>
          </a:endParaRPr>
        </a:p>
      </dgm:t>
    </dgm:pt>
    <dgm:pt modelId="{38CAF9FA-7516-4E19-B0B5-9DE458762273}">
      <dgm:prSet phldrT="[Text]"/>
      <dgm:spPr/>
      <dgm:t>
        <a:bodyPr/>
        <a:lstStyle/>
        <a:p>
          <a:endParaRPr lang="en-US" b="1" dirty="0">
            <a:latin typeface="Museo Sans For Dell" panose="02000000000000000000" pitchFamily="2" charset="0"/>
          </a:endParaRPr>
        </a:p>
      </dgm:t>
    </dgm:pt>
    <dgm:pt modelId="{3F0C332B-8D5C-486C-88BD-A289682958F2}" type="parTrans" cxnId="{793FE1CE-43BA-4834-BA68-C97C3D50A673}">
      <dgm:prSet/>
      <dgm:spPr/>
      <dgm:t>
        <a:bodyPr/>
        <a:lstStyle/>
        <a:p>
          <a:endParaRPr lang="en-US"/>
        </a:p>
      </dgm:t>
    </dgm:pt>
    <dgm:pt modelId="{E73301A7-0953-4C79-8D38-37192096E09A}" type="sibTrans" cxnId="{793FE1CE-43BA-4834-BA68-C97C3D50A673}">
      <dgm:prSet/>
      <dgm:spPr/>
      <dgm:t>
        <a:bodyPr/>
        <a:lstStyle/>
        <a:p>
          <a:endParaRPr lang="en-US">
            <a:latin typeface="Museo Sans For Dell" panose="02000000000000000000" pitchFamily="2" charset="0"/>
          </a:endParaRPr>
        </a:p>
      </dgm:t>
    </dgm:pt>
    <dgm:pt modelId="{9499DDE1-3D46-48D6-BB5B-E88478DB8CA8}">
      <dgm:prSet phldrT="[Text]"/>
      <dgm:spPr/>
      <dgm:t>
        <a:bodyPr/>
        <a:lstStyle/>
        <a:p>
          <a:endParaRPr lang="en-US" b="1" dirty="0">
            <a:latin typeface="Museo Sans For Dell" panose="02000000000000000000" pitchFamily="2" charset="0"/>
          </a:endParaRPr>
        </a:p>
      </dgm:t>
    </dgm:pt>
    <dgm:pt modelId="{4131FFFB-B11E-44BD-8C93-9D20E11E6840}" type="parTrans" cxnId="{5BCD8AFA-F648-4B9E-8F55-1BB4B9CFBC41}">
      <dgm:prSet/>
      <dgm:spPr/>
      <dgm:t>
        <a:bodyPr/>
        <a:lstStyle/>
        <a:p>
          <a:endParaRPr lang="en-US"/>
        </a:p>
      </dgm:t>
    </dgm:pt>
    <dgm:pt modelId="{D76587BA-AB59-48D2-AEE1-864FCE236079}" type="sibTrans" cxnId="{5BCD8AFA-F648-4B9E-8F55-1BB4B9CFBC41}">
      <dgm:prSet/>
      <dgm:spPr/>
      <dgm:t>
        <a:bodyPr/>
        <a:lstStyle/>
        <a:p>
          <a:endParaRPr lang="en-US">
            <a:latin typeface="Museo Sans For Dell" panose="02000000000000000000" pitchFamily="2" charset="0"/>
          </a:endParaRPr>
        </a:p>
      </dgm:t>
    </dgm:pt>
    <dgm:pt modelId="{FBF6CC99-CFA5-4F43-87EF-7316104DA82E}">
      <dgm:prSet phldrT="[Text]"/>
      <dgm:spPr/>
      <dgm:t>
        <a:bodyPr/>
        <a:lstStyle/>
        <a:p>
          <a:endParaRPr lang="en-US" b="1" dirty="0">
            <a:latin typeface="Museo Sans For Dell" panose="02000000000000000000" pitchFamily="2" charset="0"/>
          </a:endParaRPr>
        </a:p>
      </dgm:t>
    </dgm:pt>
    <dgm:pt modelId="{219FA1F9-1F17-4B95-959B-2C0DFD89FE53}" type="parTrans" cxnId="{748D501D-EB0F-4A26-BE74-44CE0D6502E1}">
      <dgm:prSet/>
      <dgm:spPr/>
      <dgm:t>
        <a:bodyPr/>
        <a:lstStyle/>
        <a:p>
          <a:endParaRPr lang="en-US"/>
        </a:p>
      </dgm:t>
    </dgm:pt>
    <dgm:pt modelId="{ABCBB75A-8049-4CFB-A55C-02611963E1F6}" type="sibTrans" cxnId="{748D501D-EB0F-4A26-BE74-44CE0D6502E1}">
      <dgm:prSet/>
      <dgm:spPr/>
      <dgm:t>
        <a:bodyPr/>
        <a:lstStyle/>
        <a:p>
          <a:endParaRPr lang="en-US">
            <a:latin typeface="Museo Sans For Dell" panose="02000000000000000000" pitchFamily="2" charset="0"/>
          </a:endParaRPr>
        </a:p>
      </dgm:t>
    </dgm:pt>
    <dgm:pt modelId="{9B4996AF-587E-4096-AF78-2C64CAEC7DF7}">
      <dgm:prSet phldrT="[Text]" phldr="1"/>
      <dgm:spPr/>
      <dgm:t>
        <a:bodyPr/>
        <a:lstStyle/>
        <a:p>
          <a:endParaRPr lang="en-US" dirty="0">
            <a:latin typeface="Museo Sans For Dell" panose="02000000000000000000" pitchFamily="2" charset="0"/>
          </a:endParaRPr>
        </a:p>
      </dgm:t>
    </dgm:pt>
    <dgm:pt modelId="{B4DFB4A2-65C7-4245-A614-262BF24B8EAE}" type="sibTrans" cxnId="{A5D4C48F-1FE7-4051-AE14-9FF126F54F85}">
      <dgm:prSet/>
      <dgm:spPr/>
      <dgm:t>
        <a:bodyPr/>
        <a:lstStyle/>
        <a:p>
          <a:endParaRPr lang="en-US"/>
        </a:p>
      </dgm:t>
    </dgm:pt>
    <dgm:pt modelId="{44E862B4-60B0-4BF3-8DF2-EB726463445F}" type="parTrans" cxnId="{A5D4C48F-1FE7-4051-AE14-9FF126F54F85}">
      <dgm:prSet/>
      <dgm:spPr/>
      <dgm:t>
        <a:bodyPr/>
        <a:lstStyle/>
        <a:p>
          <a:endParaRPr lang="en-US"/>
        </a:p>
      </dgm:t>
    </dgm:pt>
    <dgm:pt modelId="{B34ABF18-BF42-404C-A377-1E85F455F8AF}">
      <dgm:prSet phldrT="[Text]"/>
      <dgm:spPr/>
      <dgm:t>
        <a:bodyPr/>
        <a:lstStyle/>
        <a:p>
          <a:endParaRPr lang="en-US" b="1" dirty="0">
            <a:latin typeface="Museo Sans For Dell" panose="02000000000000000000" pitchFamily="2" charset="0"/>
          </a:endParaRPr>
        </a:p>
      </dgm:t>
    </dgm:pt>
    <dgm:pt modelId="{5A51FBD8-9BD4-499D-87CC-157E00CAD08C}" type="parTrans" cxnId="{B422B55A-23CC-4CA1-906D-94079AA46E83}">
      <dgm:prSet/>
      <dgm:spPr/>
      <dgm:t>
        <a:bodyPr/>
        <a:lstStyle/>
        <a:p>
          <a:endParaRPr lang="en-US"/>
        </a:p>
      </dgm:t>
    </dgm:pt>
    <dgm:pt modelId="{7DCF289D-DDDB-4DB8-B5B1-80A9C7457BDB}" type="sibTrans" cxnId="{B422B55A-23CC-4CA1-906D-94079AA46E83}">
      <dgm:prSet/>
      <dgm:spPr/>
      <dgm:t>
        <a:bodyPr/>
        <a:lstStyle/>
        <a:p>
          <a:endParaRPr lang="en-US"/>
        </a:p>
      </dgm:t>
    </dgm:pt>
    <dgm:pt modelId="{B42B0B19-1C59-4259-94CD-0F4F9D9EBB59}">
      <dgm:prSet phldrT="[Text]"/>
      <dgm:spPr/>
      <dgm:t>
        <a:bodyPr/>
        <a:lstStyle/>
        <a:p>
          <a:endParaRPr lang="en-US" b="1" dirty="0">
            <a:latin typeface="Museo Sans For Dell" panose="02000000000000000000" pitchFamily="2" charset="0"/>
          </a:endParaRPr>
        </a:p>
      </dgm:t>
    </dgm:pt>
    <dgm:pt modelId="{B986001C-18BB-427F-B7AD-C7E18F8A05B9}" type="parTrans" cxnId="{0A404CDA-7FD3-4B4E-A7B1-51273B32B812}">
      <dgm:prSet/>
      <dgm:spPr/>
      <dgm:t>
        <a:bodyPr/>
        <a:lstStyle/>
        <a:p>
          <a:endParaRPr lang="en-US"/>
        </a:p>
      </dgm:t>
    </dgm:pt>
    <dgm:pt modelId="{8F5DFDF4-41D3-43C1-A76A-0178E16BC0FC}" type="sibTrans" cxnId="{0A404CDA-7FD3-4B4E-A7B1-51273B32B812}">
      <dgm:prSet/>
      <dgm:spPr/>
      <dgm:t>
        <a:bodyPr/>
        <a:lstStyle/>
        <a:p>
          <a:endParaRPr lang="en-US"/>
        </a:p>
      </dgm:t>
    </dgm:pt>
    <dgm:pt modelId="{0A166E24-1461-47AC-8730-1278F63C1959}" type="pres">
      <dgm:prSet presAssocID="{D2799957-1672-4BCC-B162-1E482739185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A52C7F-53E6-4808-BE72-D0117EF956FE}" type="pres">
      <dgm:prSet presAssocID="{9B4996AF-587E-4096-AF78-2C64CAEC7DF7}" presName="centerShape" presStyleLbl="node0" presStyleIdx="0" presStyleCnt="1"/>
      <dgm:spPr/>
      <dgm:t>
        <a:bodyPr/>
        <a:lstStyle/>
        <a:p>
          <a:endParaRPr lang="en-US"/>
        </a:p>
      </dgm:t>
    </dgm:pt>
    <dgm:pt modelId="{C7A70DD0-17A3-43EB-8310-61360221FC37}" type="pres">
      <dgm:prSet presAssocID="{914900C9-964D-42AF-A248-B2934537D46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1D3225-2298-4901-94FC-E234797DC983}" type="pres">
      <dgm:prSet presAssocID="{914900C9-964D-42AF-A248-B2934537D463}" presName="dummy" presStyleCnt="0"/>
      <dgm:spPr/>
      <dgm:t>
        <a:bodyPr/>
        <a:lstStyle/>
        <a:p>
          <a:endParaRPr lang="en-US"/>
        </a:p>
      </dgm:t>
    </dgm:pt>
    <dgm:pt modelId="{CF5AC764-B07C-4FD3-98BC-067705B8C4C6}" type="pres">
      <dgm:prSet presAssocID="{48A2032F-5279-4644-9441-CE3000B85152}" presName="sibTrans" presStyleLbl="sibTrans2D1" presStyleIdx="0" presStyleCnt="5"/>
      <dgm:spPr/>
      <dgm:t>
        <a:bodyPr/>
        <a:lstStyle/>
        <a:p>
          <a:endParaRPr lang="en-US"/>
        </a:p>
      </dgm:t>
    </dgm:pt>
    <dgm:pt modelId="{817C32F3-FE93-49B1-9455-F5A14873D548}" type="pres">
      <dgm:prSet presAssocID="{38CAF9FA-7516-4E19-B0B5-9DE45876227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AFC773-DEFD-44D7-94EF-30D2D73AF23D}" type="pres">
      <dgm:prSet presAssocID="{38CAF9FA-7516-4E19-B0B5-9DE458762273}" presName="dummy" presStyleCnt="0"/>
      <dgm:spPr/>
      <dgm:t>
        <a:bodyPr/>
        <a:lstStyle/>
        <a:p>
          <a:endParaRPr lang="en-US"/>
        </a:p>
      </dgm:t>
    </dgm:pt>
    <dgm:pt modelId="{BC899E74-9422-47FC-A74C-50FAF153E7A0}" type="pres">
      <dgm:prSet presAssocID="{E73301A7-0953-4C79-8D38-37192096E09A}" presName="sibTrans" presStyleLbl="sibTrans2D1" presStyleIdx="1" presStyleCnt="5"/>
      <dgm:spPr/>
      <dgm:t>
        <a:bodyPr/>
        <a:lstStyle/>
        <a:p>
          <a:endParaRPr lang="en-US"/>
        </a:p>
      </dgm:t>
    </dgm:pt>
    <dgm:pt modelId="{C17CC6A3-86EC-4FBD-88D1-F5AA3F267D4B}" type="pres">
      <dgm:prSet presAssocID="{9499DDE1-3D46-48D6-BB5B-E88478DB8CA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CE0994-718A-4B2A-8B75-79A879ADEADD}" type="pres">
      <dgm:prSet presAssocID="{9499DDE1-3D46-48D6-BB5B-E88478DB8CA8}" presName="dummy" presStyleCnt="0"/>
      <dgm:spPr/>
      <dgm:t>
        <a:bodyPr/>
        <a:lstStyle/>
        <a:p>
          <a:endParaRPr lang="en-US"/>
        </a:p>
      </dgm:t>
    </dgm:pt>
    <dgm:pt modelId="{9DA5C3C8-F681-4D68-B5E7-95CA8EC5813D}" type="pres">
      <dgm:prSet presAssocID="{D76587BA-AB59-48D2-AEE1-864FCE236079}" presName="sibTrans" presStyleLbl="sibTrans2D1" presStyleIdx="2" presStyleCnt="5"/>
      <dgm:spPr/>
      <dgm:t>
        <a:bodyPr/>
        <a:lstStyle/>
        <a:p>
          <a:endParaRPr lang="en-US"/>
        </a:p>
      </dgm:t>
    </dgm:pt>
    <dgm:pt modelId="{481A19D6-6DBD-405C-BB57-3D6CD9B70D4C}" type="pres">
      <dgm:prSet presAssocID="{B34ABF18-BF42-404C-A377-1E85F455F8A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D070EF-1961-482D-8CE7-19FC37CFE28E}" type="pres">
      <dgm:prSet presAssocID="{B34ABF18-BF42-404C-A377-1E85F455F8AF}" presName="dummy" presStyleCnt="0"/>
      <dgm:spPr/>
    </dgm:pt>
    <dgm:pt modelId="{271DE4CC-D139-4527-AD5B-6189691DC313}" type="pres">
      <dgm:prSet presAssocID="{7DCF289D-DDDB-4DB8-B5B1-80A9C7457BDB}" presName="sibTrans" presStyleLbl="sibTrans2D1" presStyleIdx="3" presStyleCnt="5"/>
      <dgm:spPr/>
      <dgm:t>
        <a:bodyPr/>
        <a:lstStyle/>
        <a:p>
          <a:endParaRPr lang="en-US"/>
        </a:p>
      </dgm:t>
    </dgm:pt>
    <dgm:pt modelId="{9F88F54C-6942-4E01-8134-B49FC5A9BA21}" type="pres">
      <dgm:prSet presAssocID="{B42B0B19-1C59-4259-94CD-0F4F9D9EBB5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DBD07E-81C6-4308-92EA-952A2C4C27DB}" type="pres">
      <dgm:prSet presAssocID="{B42B0B19-1C59-4259-94CD-0F4F9D9EBB59}" presName="dummy" presStyleCnt="0"/>
      <dgm:spPr/>
    </dgm:pt>
    <dgm:pt modelId="{495F3B04-DE9E-4309-AA45-678CCA952968}" type="pres">
      <dgm:prSet presAssocID="{8F5DFDF4-41D3-43C1-A76A-0178E16BC0FC}" presName="sibTrans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8A6DB4D7-5F00-48EE-968D-2F8C408281E4}" type="presOf" srcId="{8F5DFDF4-41D3-43C1-A76A-0178E16BC0FC}" destId="{495F3B04-DE9E-4309-AA45-678CCA952968}" srcOrd="0" destOrd="0" presId="urn:microsoft.com/office/officeart/2005/8/layout/radial6"/>
    <dgm:cxn modelId="{138D2766-5096-424C-8B22-5C92E490ECED}" type="presOf" srcId="{B34ABF18-BF42-404C-A377-1E85F455F8AF}" destId="{481A19D6-6DBD-405C-BB57-3D6CD9B70D4C}" srcOrd="0" destOrd="0" presId="urn:microsoft.com/office/officeart/2005/8/layout/radial6"/>
    <dgm:cxn modelId="{D4BE27CE-8FC2-4C39-9C12-59A860934E0B}" type="presOf" srcId="{9499DDE1-3D46-48D6-BB5B-E88478DB8CA8}" destId="{C17CC6A3-86EC-4FBD-88D1-F5AA3F267D4B}" srcOrd="0" destOrd="0" presId="urn:microsoft.com/office/officeart/2005/8/layout/radial6"/>
    <dgm:cxn modelId="{BCFB38C0-B554-470A-BF1F-5CDB688FDCC7}" type="presOf" srcId="{E73301A7-0953-4C79-8D38-37192096E09A}" destId="{BC899E74-9422-47FC-A74C-50FAF153E7A0}" srcOrd="0" destOrd="0" presId="urn:microsoft.com/office/officeart/2005/8/layout/radial6"/>
    <dgm:cxn modelId="{A5D4C48F-1FE7-4051-AE14-9FF126F54F85}" srcId="{D2799957-1672-4BCC-B162-1E482739185A}" destId="{9B4996AF-587E-4096-AF78-2C64CAEC7DF7}" srcOrd="0" destOrd="0" parTransId="{44E862B4-60B0-4BF3-8DF2-EB726463445F}" sibTransId="{B4DFB4A2-65C7-4245-A614-262BF24B8EAE}"/>
    <dgm:cxn modelId="{45370203-65B0-42A9-A0FA-4EC0145D2AFE}" type="presOf" srcId="{B42B0B19-1C59-4259-94CD-0F4F9D9EBB59}" destId="{9F88F54C-6942-4E01-8134-B49FC5A9BA21}" srcOrd="0" destOrd="0" presId="urn:microsoft.com/office/officeart/2005/8/layout/radial6"/>
    <dgm:cxn modelId="{EB88CFD7-3656-4E53-934A-7293F72069D1}" srcId="{9B4996AF-587E-4096-AF78-2C64CAEC7DF7}" destId="{914900C9-964D-42AF-A248-B2934537D463}" srcOrd="0" destOrd="0" parTransId="{89EF1435-4990-4C30-AB93-82E54FBFFE73}" sibTransId="{48A2032F-5279-4644-9441-CE3000B85152}"/>
    <dgm:cxn modelId="{597030F4-5616-499F-B9DA-639026181E72}" type="presOf" srcId="{914900C9-964D-42AF-A248-B2934537D463}" destId="{C7A70DD0-17A3-43EB-8310-61360221FC37}" srcOrd="0" destOrd="0" presId="urn:microsoft.com/office/officeart/2005/8/layout/radial6"/>
    <dgm:cxn modelId="{D74A94E5-C34F-4B4C-A3B8-470F4E3203DC}" type="presOf" srcId="{D2799957-1672-4BCC-B162-1E482739185A}" destId="{0A166E24-1461-47AC-8730-1278F63C1959}" srcOrd="0" destOrd="0" presId="urn:microsoft.com/office/officeart/2005/8/layout/radial6"/>
    <dgm:cxn modelId="{B422B55A-23CC-4CA1-906D-94079AA46E83}" srcId="{9B4996AF-587E-4096-AF78-2C64CAEC7DF7}" destId="{B34ABF18-BF42-404C-A377-1E85F455F8AF}" srcOrd="3" destOrd="0" parTransId="{5A51FBD8-9BD4-499D-87CC-157E00CAD08C}" sibTransId="{7DCF289D-DDDB-4DB8-B5B1-80A9C7457BDB}"/>
    <dgm:cxn modelId="{5D5F3288-F750-4FF9-8DCF-1F706B323B7F}" type="presOf" srcId="{38CAF9FA-7516-4E19-B0B5-9DE458762273}" destId="{817C32F3-FE93-49B1-9455-F5A14873D548}" srcOrd="0" destOrd="0" presId="urn:microsoft.com/office/officeart/2005/8/layout/radial6"/>
    <dgm:cxn modelId="{748D501D-EB0F-4A26-BE74-44CE0D6502E1}" srcId="{D2799957-1672-4BCC-B162-1E482739185A}" destId="{FBF6CC99-CFA5-4F43-87EF-7316104DA82E}" srcOrd="1" destOrd="0" parTransId="{219FA1F9-1F17-4B95-959B-2C0DFD89FE53}" sibTransId="{ABCBB75A-8049-4CFB-A55C-02611963E1F6}"/>
    <dgm:cxn modelId="{3F4D1FC3-DE9C-4688-820C-F609E65A8F48}" type="presOf" srcId="{9B4996AF-587E-4096-AF78-2C64CAEC7DF7}" destId="{34A52C7F-53E6-4808-BE72-D0117EF956FE}" srcOrd="0" destOrd="0" presId="urn:microsoft.com/office/officeart/2005/8/layout/radial6"/>
    <dgm:cxn modelId="{5BCD8AFA-F648-4B9E-8F55-1BB4B9CFBC41}" srcId="{9B4996AF-587E-4096-AF78-2C64CAEC7DF7}" destId="{9499DDE1-3D46-48D6-BB5B-E88478DB8CA8}" srcOrd="2" destOrd="0" parTransId="{4131FFFB-B11E-44BD-8C93-9D20E11E6840}" sibTransId="{D76587BA-AB59-48D2-AEE1-864FCE236079}"/>
    <dgm:cxn modelId="{E4BBD08E-513C-481D-B2BD-7A1E0654DC35}" type="presOf" srcId="{D76587BA-AB59-48D2-AEE1-864FCE236079}" destId="{9DA5C3C8-F681-4D68-B5E7-95CA8EC5813D}" srcOrd="0" destOrd="0" presId="urn:microsoft.com/office/officeart/2005/8/layout/radial6"/>
    <dgm:cxn modelId="{0A404CDA-7FD3-4B4E-A7B1-51273B32B812}" srcId="{9B4996AF-587E-4096-AF78-2C64CAEC7DF7}" destId="{B42B0B19-1C59-4259-94CD-0F4F9D9EBB59}" srcOrd="4" destOrd="0" parTransId="{B986001C-18BB-427F-B7AD-C7E18F8A05B9}" sibTransId="{8F5DFDF4-41D3-43C1-A76A-0178E16BC0FC}"/>
    <dgm:cxn modelId="{793FE1CE-43BA-4834-BA68-C97C3D50A673}" srcId="{9B4996AF-587E-4096-AF78-2C64CAEC7DF7}" destId="{38CAF9FA-7516-4E19-B0B5-9DE458762273}" srcOrd="1" destOrd="0" parTransId="{3F0C332B-8D5C-486C-88BD-A289682958F2}" sibTransId="{E73301A7-0953-4C79-8D38-37192096E09A}"/>
    <dgm:cxn modelId="{68A92A94-7125-4499-B0D6-58571045ACCC}" type="presOf" srcId="{7DCF289D-DDDB-4DB8-B5B1-80A9C7457BDB}" destId="{271DE4CC-D139-4527-AD5B-6189691DC313}" srcOrd="0" destOrd="0" presId="urn:microsoft.com/office/officeart/2005/8/layout/radial6"/>
    <dgm:cxn modelId="{7136738B-3083-4EBA-8D75-871A3667D083}" type="presOf" srcId="{48A2032F-5279-4644-9441-CE3000B85152}" destId="{CF5AC764-B07C-4FD3-98BC-067705B8C4C6}" srcOrd="0" destOrd="0" presId="urn:microsoft.com/office/officeart/2005/8/layout/radial6"/>
    <dgm:cxn modelId="{3028A8E7-E6B8-44FB-92AA-1B918ECB91A0}" type="presParOf" srcId="{0A166E24-1461-47AC-8730-1278F63C1959}" destId="{34A52C7F-53E6-4808-BE72-D0117EF956FE}" srcOrd="0" destOrd="0" presId="urn:microsoft.com/office/officeart/2005/8/layout/radial6"/>
    <dgm:cxn modelId="{452D6E94-D8D3-4CC8-850B-EC4E60417FF6}" type="presParOf" srcId="{0A166E24-1461-47AC-8730-1278F63C1959}" destId="{C7A70DD0-17A3-43EB-8310-61360221FC37}" srcOrd="1" destOrd="0" presId="urn:microsoft.com/office/officeart/2005/8/layout/radial6"/>
    <dgm:cxn modelId="{3BE2775D-EE9E-4D8E-B03A-B679A4A57BA1}" type="presParOf" srcId="{0A166E24-1461-47AC-8730-1278F63C1959}" destId="{911D3225-2298-4901-94FC-E234797DC983}" srcOrd="2" destOrd="0" presId="urn:microsoft.com/office/officeart/2005/8/layout/radial6"/>
    <dgm:cxn modelId="{0E3F244D-83F9-493E-8B8F-F8EF7492CF7E}" type="presParOf" srcId="{0A166E24-1461-47AC-8730-1278F63C1959}" destId="{CF5AC764-B07C-4FD3-98BC-067705B8C4C6}" srcOrd="3" destOrd="0" presId="urn:microsoft.com/office/officeart/2005/8/layout/radial6"/>
    <dgm:cxn modelId="{CF59939F-5D35-4CDE-A62D-81400E863CEE}" type="presParOf" srcId="{0A166E24-1461-47AC-8730-1278F63C1959}" destId="{817C32F3-FE93-49B1-9455-F5A14873D548}" srcOrd="4" destOrd="0" presId="urn:microsoft.com/office/officeart/2005/8/layout/radial6"/>
    <dgm:cxn modelId="{BF082EDF-722F-4F81-AE7C-6BD3AF26EC96}" type="presParOf" srcId="{0A166E24-1461-47AC-8730-1278F63C1959}" destId="{04AFC773-DEFD-44D7-94EF-30D2D73AF23D}" srcOrd="5" destOrd="0" presId="urn:microsoft.com/office/officeart/2005/8/layout/radial6"/>
    <dgm:cxn modelId="{AB4C4048-9005-409B-AE84-DD6A1F768384}" type="presParOf" srcId="{0A166E24-1461-47AC-8730-1278F63C1959}" destId="{BC899E74-9422-47FC-A74C-50FAF153E7A0}" srcOrd="6" destOrd="0" presId="urn:microsoft.com/office/officeart/2005/8/layout/radial6"/>
    <dgm:cxn modelId="{5379C2A2-0041-453F-871B-C3B3E65C208B}" type="presParOf" srcId="{0A166E24-1461-47AC-8730-1278F63C1959}" destId="{C17CC6A3-86EC-4FBD-88D1-F5AA3F267D4B}" srcOrd="7" destOrd="0" presId="urn:microsoft.com/office/officeart/2005/8/layout/radial6"/>
    <dgm:cxn modelId="{7845CB03-2050-4CDD-A242-C86CF0AC7468}" type="presParOf" srcId="{0A166E24-1461-47AC-8730-1278F63C1959}" destId="{BECE0994-718A-4B2A-8B75-79A879ADEADD}" srcOrd="8" destOrd="0" presId="urn:microsoft.com/office/officeart/2005/8/layout/radial6"/>
    <dgm:cxn modelId="{030B8E6B-967C-4A1B-AD8E-69BC4CF77DC2}" type="presParOf" srcId="{0A166E24-1461-47AC-8730-1278F63C1959}" destId="{9DA5C3C8-F681-4D68-B5E7-95CA8EC5813D}" srcOrd="9" destOrd="0" presId="urn:microsoft.com/office/officeart/2005/8/layout/radial6"/>
    <dgm:cxn modelId="{D552C9ED-61F6-42B5-9B1E-49AF2BD4C180}" type="presParOf" srcId="{0A166E24-1461-47AC-8730-1278F63C1959}" destId="{481A19D6-6DBD-405C-BB57-3D6CD9B70D4C}" srcOrd="10" destOrd="0" presId="urn:microsoft.com/office/officeart/2005/8/layout/radial6"/>
    <dgm:cxn modelId="{1C78E8BB-EFA1-4C18-A68A-0476EBD6A8A6}" type="presParOf" srcId="{0A166E24-1461-47AC-8730-1278F63C1959}" destId="{9BD070EF-1961-482D-8CE7-19FC37CFE28E}" srcOrd="11" destOrd="0" presId="urn:microsoft.com/office/officeart/2005/8/layout/radial6"/>
    <dgm:cxn modelId="{96D747DF-6182-44D7-934E-52B7698FBC03}" type="presParOf" srcId="{0A166E24-1461-47AC-8730-1278F63C1959}" destId="{271DE4CC-D139-4527-AD5B-6189691DC313}" srcOrd="12" destOrd="0" presId="urn:microsoft.com/office/officeart/2005/8/layout/radial6"/>
    <dgm:cxn modelId="{0FFE188D-CF0A-41AE-A4C4-E6909F01A47C}" type="presParOf" srcId="{0A166E24-1461-47AC-8730-1278F63C1959}" destId="{9F88F54C-6942-4E01-8134-B49FC5A9BA21}" srcOrd="13" destOrd="0" presId="urn:microsoft.com/office/officeart/2005/8/layout/radial6"/>
    <dgm:cxn modelId="{BA8E7A85-3630-497D-BBC0-9B29FE2942CC}" type="presParOf" srcId="{0A166E24-1461-47AC-8730-1278F63C1959}" destId="{12DBD07E-81C6-4308-92EA-952A2C4C27DB}" srcOrd="14" destOrd="0" presId="urn:microsoft.com/office/officeart/2005/8/layout/radial6"/>
    <dgm:cxn modelId="{8B0AB76D-1BB4-40E0-915F-6FE30DD7B57E}" type="presParOf" srcId="{0A166E24-1461-47AC-8730-1278F63C1959}" destId="{495F3B04-DE9E-4309-AA45-678CCA952968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5F3B04-DE9E-4309-AA45-678CCA952968}">
      <dsp:nvSpPr>
        <dsp:cNvPr id="0" name=""/>
        <dsp:cNvSpPr/>
      </dsp:nvSpPr>
      <dsp:spPr>
        <a:xfrm>
          <a:off x="1480313" y="630900"/>
          <a:ext cx="4209217" cy="4209217"/>
        </a:xfrm>
        <a:prstGeom prst="blockArc">
          <a:avLst>
            <a:gd name="adj1" fmla="val 11880000"/>
            <a:gd name="adj2" fmla="val 16200000"/>
            <a:gd name="adj3" fmla="val 4636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1DE4CC-D139-4527-AD5B-6189691DC313}">
      <dsp:nvSpPr>
        <dsp:cNvPr id="0" name=""/>
        <dsp:cNvSpPr/>
      </dsp:nvSpPr>
      <dsp:spPr>
        <a:xfrm>
          <a:off x="1480313" y="630900"/>
          <a:ext cx="4209217" cy="4209217"/>
        </a:xfrm>
        <a:prstGeom prst="blockArc">
          <a:avLst>
            <a:gd name="adj1" fmla="val 7560000"/>
            <a:gd name="adj2" fmla="val 11880000"/>
            <a:gd name="adj3" fmla="val 4636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A5C3C8-F681-4D68-B5E7-95CA8EC5813D}">
      <dsp:nvSpPr>
        <dsp:cNvPr id="0" name=""/>
        <dsp:cNvSpPr/>
      </dsp:nvSpPr>
      <dsp:spPr>
        <a:xfrm>
          <a:off x="1480313" y="630900"/>
          <a:ext cx="4209217" cy="4209217"/>
        </a:xfrm>
        <a:prstGeom prst="blockArc">
          <a:avLst>
            <a:gd name="adj1" fmla="val 3240000"/>
            <a:gd name="adj2" fmla="val 7560000"/>
            <a:gd name="adj3" fmla="val 4636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99E74-9422-47FC-A74C-50FAF153E7A0}">
      <dsp:nvSpPr>
        <dsp:cNvPr id="0" name=""/>
        <dsp:cNvSpPr/>
      </dsp:nvSpPr>
      <dsp:spPr>
        <a:xfrm>
          <a:off x="1480313" y="630900"/>
          <a:ext cx="4209217" cy="4209217"/>
        </a:xfrm>
        <a:prstGeom prst="blockArc">
          <a:avLst>
            <a:gd name="adj1" fmla="val 20520000"/>
            <a:gd name="adj2" fmla="val 3240000"/>
            <a:gd name="adj3" fmla="val 4636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5AC764-B07C-4FD3-98BC-067705B8C4C6}">
      <dsp:nvSpPr>
        <dsp:cNvPr id="0" name=""/>
        <dsp:cNvSpPr/>
      </dsp:nvSpPr>
      <dsp:spPr>
        <a:xfrm>
          <a:off x="1480313" y="630900"/>
          <a:ext cx="4209217" cy="4209217"/>
        </a:xfrm>
        <a:prstGeom prst="blockArc">
          <a:avLst>
            <a:gd name="adj1" fmla="val 16200000"/>
            <a:gd name="adj2" fmla="val 20520000"/>
            <a:gd name="adj3" fmla="val 4636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52C7F-53E6-4808-BE72-D0117EF956FE}">
      <dsp:nvSpPr>
        <dsp:cNvPr id="0" name=""/>
        <dsp:cNvSpPr/>
      </dsp:nvSpPr>
      <dsp:spPr>
        <a:xfrm>
          <a:off x="2616923" y="1767509"/>
          <a:ext cx="1935998" cy="19359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kern="1200" dirty="0">
            <a:latin typeface="Museo Sans For Dell" panose="02000000000000000000" pitchFamily="2" charset="0"/>
          </a:endParaRPr>
        </a:p>
      </dsp:txBody>
      <dsp:txXfrm>
        <a:off x="2900443" y="2051029"/>
        <a:ext cx="1368958" cy="1368958"/>
      </dsp:txXfrm>
    </dsp:sp>
    <dsp:sp modelId="{C7A70DD0-17A3-43EB-8310-61360221FC37}">
      <dsp:nvSpPr>
        <dsp:cNvPr id="0" name=""/>
        <dsp:cNvSpPr/>
      </dsp:nvSpPr>
      <dsp:spPr>
        <a:xfrm>
          <a:off x="2907323" y="2088"/>
          <a:ext cx="1355198" cy="13551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100" b="1" kern="1200" dirty="0">
            <a:latin typeface="Museo Sans For Dell" panose="02000000000000000000" pitchFamily="2" charset="0"/>
          </a:endParaRPr>
        </a:p>
      </dsp:txBody>
      <dsp:txXfrm>
        <a:off x="3105787" y="200552"/>
        <a:ext cx="958270" cy="958270"/>
      </dsp:txXfrm>
    </dsp:sp>
    <dsp:sp modelId="{817C32F3-FE93-49B1-9455-F5A14873D548}">
      <dsp:nvSpPr>
        <dsp:cNvPr id="0" name=""/>
        <dsp:cNvSpPr/>
      </dsp:nvSpPr>
      <dsp:spPr>
        <a:xfrm>
          <a:off x="4862525" y="1422625"/>
          <a:ext cx="1355198" cy="13551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100" b="1" kern="1200" dirty="0">
            <a:latin typeface="Museo Sans For Dell" panose="02000000000000000000" pitchFamily="2" charset="0"/>
          </a:endParaRPr>
        </a:p>
      </dsp:txBody>
      <dsp:txXfrm>
        <a:off x="5060989" y="1621089"/>
        <a:ext cx="958270" cy="958270"/>
      </dsp:txXfrm>
    </dsp:sp>
    <dsp:sp modelId="{C17CC6A3-86EC-4FBD-88D1-F5AA3F267D4B}">
      <dsp:nvSpPr>
        <dsp:cNvPr id="0" name=""/>
        <dsp:cNvSpPr/>
      </dsp:nvSpPr>
      <dsp:spPr>
        <a:xfrm>
          <a:off x="4115704" y="3721104"/>
          <a:ext cx="1355198" cy="13551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100" b="1" kern="1200" dirty="0">
            <a:latin typeface="Museo Sans For Dell" panose="02000000000000000000" pitchFamily="2" charset="0"/>
          </a:endParaRPr>
        </a:p>
      </dsp:txBody>
      <dsp:txXfrm>
        <a:off x="4314168" y="3919568"/>
        <a:ext cx="958270" cy="958270"/>
      </dsp:txXfrm>
    </dsp:sp>
    <dsp:sp modelId="{481A19D6-6DBD-405C-BB57-3D6CD9B70D4C}">
      <dsp:nvSpPr>
        <dsp:cNvPr id="0" name=""/>
        <dsp:cNvSpPr/>
      </dsp:nvSpPr>
      <dsp:spPr>
        <a:xfrm>
          <a:off x="1698941" y="3721104"/>
          <a:ext cx="1355198" cy="13551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100" b="1" kern="1200" dirty="0">
            <a:latin typeface="Museo Sans For Dell" panose="02000000000000000000" pitchFamily="2" charset="0"/>
          </a:endParaRPr>
        </a:p>
      </dsp:txBody>
      <dsp:txXfrm>
        <a:off x="1897405" y="3919568"/>
        <a:ext cx="958270" cy="958270"/>
      </dsp:txXfrm>
    </dsp:sp>
    <dsp:sp modelId="{9F88F54C-6942-4E01-8134-B49FC5A9BA21}">
      <dsp:nvSpPr>
        <dsp:cNvPr id="0" name=""/>
        <dsp:cNvSpPr/>
      </dsp:nvSpPr>
      <dsp:spPr>
        <a:xfrm>
          <a:off x="952120" y="1422625"/>
          <a:ext cx="1355198" cy="13551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100" b="1" kern="1200" dirty="0">
            <a:latin typeface="Museo Sans For Dell" panose="02000000000000000000" pitchFamily="2" charset="0"/>
          </a:endParaRPr>
        </a:p>
      </dsp:txBody>
      <dsp:txXfrm>
        <a:off x="1150584" y="1621089"/>
        <a:ext cx="958270" cy="958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9.jpe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0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-1" y="0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3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65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b="21409"/>
          <a:stretch/>
        </p:blipFill>
        <p:spPr>
          <a:xfrm>
            <a:off x="0" y="0"/>
            <a:ext cx="12194384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61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6998"/>
          <a:stretch/>
        </p:blipFill>
        <p:spPr>
          <a:xfrm>
            <a:off x="1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8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479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/>
        <p:txBody>
          <a:bodyPr/>
          <a:lstStyle>
            <a:lvl1pPr marL="0" indent="0">
              <a:buFontTx/>
              <a:buNone/>
              <a:defRPr>
                <a:latin typeface="Consolas" panose="020B0609020204030204" pitchFamily="49" charset="0"/>
              </a:defRPr>
            </a:lvl1pPr>
            <a:lvl2pPr marL="457200" indent="0">
              <a:buFontTx/>
              <a:buNone/>
              <a:defRPr>
                <a:latin typeface="Consolas" panose="020B0609020204030204" pitchFamily="49" charset="0"/>
              </a:defRPr>
            </a:lvl2pPr>
            <a:lvl3pPr marL="914400" indent="0">
              <a:buFontTx/>
              <a:buNone/>
              <a:defRPr>
                <a:latin typeface="Consolas" panose="020B0609020204030204" pitchFamily="49" charset="0"/>
              </a:defRPr>
            </a:lvl3pPr>
            <a:lvl4pPr marL="1371600" indent="0">
              <a:buFontTx/>
              <a:buNone/>
              <a:defRPr>
                <a:latin typeface="Consolas" panose="020B0609020204030204" pitchFamily="49" charset="0"/>
              </a:defRPr>
            </a:lvl4pPr>
            <a:lvl5pPr marL="1828800" indent="0">
              <a:buFontTx/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	here is my code </a:t>
            </a:r>
          </a:p>
          <a:p>
            <a:pPr lvl="0"/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95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88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0" name="Picture 9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537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6" name="Picture 5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65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5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r="1120" b="11807"/>
          <a:stretch/>
        </p:blipFill>
        <p:spPr>
          <a:xfrm>
            <a:off x="-1" y="1"/>
            <a:ext cx="12192001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81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55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88600" y="6053596"/>
            <a:ext cx="2500419" cy="461665"/>
            <a:chOff x="1088600" y="6053596"/>
            <a:chExt cx="2500419" cy="461665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5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129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9358" y="6153681"/>
            <a:ext cx="1503542" cy="320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754" y="5858320"/>
            <a:ext cx="1262318" cy="785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36" y="5731933"/>
            <a:ext cx="1126067" cy="112606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1" name="Picture 10" descr="Picture1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6699" y="597334"/>
            <a:ext cx="107478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  <a:b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your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	Tweets (preferably with Pictures) win Prizes!!!!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52" y="6038706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7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9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9" b="19676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76"/>
          <a:stretch/>
        </p:blipFill>
        <p:spPr>
          <a:xfrm>
            <a:off x="-1" y="-1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" r="319" b="24661"/>
          <a:stretch/>
        </p:blipFill>
        <p:spPr>
          <a:xfrm>
            <a:off x="1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3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6783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0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80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8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11568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560" y="1825625"/>
            <a:ext cx="11568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l"/>
          <p:cNvSpPr txBox="1"/>
          <p:nvPr userDrawn="1"/>
        </p:nvSpPr>
        <p:spPr>
          <a:xfrm>
            <a:off x="0" y="652018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94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50" r:id="rId14"/>
    <p:sldLayoutId id="2147483675" r:id="rId15"/>
    <p:sldLayoutId id="2147483652" r:id="rId16"/>
    <p:sldLayoutId id="2147483653" r:id="rId17"/>
    <p:sldLayoutId id="2147483654" r:id="rId18"/>
    <p:sldLayoutId id="2147483656" r:id="rId19"/>
    <p:sldLayoutId id="2147483655" r:id="rId20"/>
    <p:sldLayoutId id="2147483674" r:id="rId21"/>
    <p:sldLayoutId id="2147483673" r:id="rId22"/>
    <p:sldLayoutId id="214748367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5.jpeg"/><Relationship Id="rId12" Type="http://schemas.openxmlformats.org/officeDocument/2006/relationships/image" Target="../media/image3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11" Type="http://schemas.openxmlformats.org/officeDocument/2006/relationships/image" Target="../media/image29.jpe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/>
              <a:t>Developing Infrastructure Code for CI and CD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Ravikanth Chaganti</a:t>
            </a:r>
          </a:p>
          <a:p>
            <a:r>
              <a:rPr lang="en-GB" dirty="0"/>
              <a:t>@</a:t>
            </a:r>
            <a:r>
              <a:rPr lang="en-GB" dirty="0" err="1"/>
              <a:t>ravikanth</a:t>
            </a:r>
            <a:endParaRPr lang="en-GB" dirty="0"/>
          </a:p>
          <a:p>
            <a:endParaRPr lang="en-GB" dirty="0"/>
          </a:p>
          <a:p>
            <a:r>
              <a:rPr lang="en-GB" dirty="0"/>
              <a:t>#</a:t>
            </a:r>
            <a:r>
              <a:rPr lang="en-GB" dirty="0" err="1"/>
              <a:t>psconfasia</a:t>
            </a:r>
            <a:endParaRPr lang="en-GB" dirty="0"/>
          </a:p>
        </p:txBody>
      </p:sp>
      <p:sp>
        <p:nvSpPr>
          <p:cNvPr id="2" name="flFirstPage"/>
          <p:cNvSpPr txBox="1"/>
          <p:nvPr/>
        </p:nvSpPr>
        <p:spPr>
          <a:xfrm>
            <a:off x="0" y="6520180"/>
            <a:ext cx="18473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8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IaC</a:t>
            </a:r>
            <a:r>
              <a:rPr lang="en-US" dirty="0" smtClean="0"/>
              <a:t> – Make your code re-usable</a:t>
            </a:r>
            <a:endParaRPr lang="en-US" dirty="0"/>
          </a:p>
        </p:txBody>
      </p:sp>
      <p:sp>
        <p:nvSpPr>
          <p:cNvPr id="3" name="Content Placeholder 4"/>
          <p:cNvSpPr>
            <a:spLocks noGrp="1"/>
          </p:cNvSpPr>
          <p:nvPr>
            <p:ph idx="1"/>
          </p:nvPr>
        </p:nvSpPr>
        <p:spPr>
          <a:xfrm>
            <a:off x="335560" y="1825625"/>
            <a:ext cx="11568418" cy="4351338"/>
          </a:xfrm>
        </p:spPr>
        <p:txBody>
          <a:bodyPr/>
          <a:lstStyle/>
          <a:p>
            <a:r>
              <a:rPr lang="en-GB" dirty="0" smtClean="0"/>
              <a:t>Parameterize the scripts and configurations</a:t>
            </a:r>
          </a:p>
          <a:p>
            <a:r>
              <a:rPr lang="en-GB" dirty="0" smtClean="0"/>
              <a:t>Divide the scripts into re-usable modules</a:t>
            </a:r>
          </a:p>
          <a:p>
            <a:r>
              <a:rPr lang="en-GB" dirty="0" smtClean="0"/>
              <a:t>Adopt the infrastructure blueprints or patterns</a:t>
            </a:r>
          </a:p>
        </p:txBody>
      </p:sp>
    </p:spTree>
    <p:extLst>
      <p:ext uri="{BB962C8B-B14F-4D97-AF65-F5344CB8AC3E}">
        <p14:creationId xmlns:p14="http://schemas.microsoft.com/office/powerpoint/2010/main" val="62049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IaC</a:t>
            </a:r>
            <a:r>
              <a:rPr lang="en-US" dirty="0" smtClean="0"/>
              <a:t> – Make your code Idempotent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476531" y="1690688"/>
            <a:ext cx="990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Start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09831" y="2681288"/>
            <a:ext cx="1524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/>
              <a:t>TEST</a:t>
            </a:r>
            <a:endParaRPr lang="en-US" sz="1200" dirty="0"/>
          </a:p>
        </p:txBody>
      </p:sp>
      <p:cxnSp>
        <p:nvCxnSpPr>
          <p:cNvPr id="6" name="Straight Arrow Connector 5"/>
          <p:cNvCxnSpPr>
            <a:stCxn id="4" idx="4"/>
            <a:endCxn id="5" idx="0"/>
          </p:cNvCxnSpPr>
          <p:nvPr/>
        </p:nvCxnSpPr>
        <p:spPr>
          <a:xfrm>
            <a:off x="1971831" y="2300288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1971831" y="3443288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43169" y="3900488"/>
            <a:ext cx="1524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/>
              <a:t>SET</a:t>
            </a:r>
            <a:endParaRPr lang="en-US" sz="1200" dirty="0"/>
          </a:p>
        </p:txBody>
      </p:sp>
      <p:sp>
        <p:nvSpPr>
          <p:cNvPr id="9" name="TextBox 13"/>
          <p:cNvSpPr txBox="1">
            <a:spLocks noChangeArrowheads="1"/>
          </p:cNvSpPr>
          <p:nvPr/>
        </p:nvSpPr>
        <p:spPr bwMode="auto">
          <a:xfrm>
            <a:off x="2027394" y="3524251"/>
            <a:ext cx="5159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</a:p>
        </p:txBody>
      </p:sp>
      <p:sp>
        <p:nvSpPr>
          <p:cNvPr id="10" name="Oval 9"/>
          <p:cNvSpPr/>
          <p:nvPr/>
        </p:nvSpPr>
        <p:spPr>
          <a:xfrm>
            <a:off x="1509869" y="5043488"/>
            <a:ext cx="990600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/>
              <a:t>End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8" idx="2"/>
            <a:endCxn id="10" idx="0"/>
          </p:cNvCxnSpPr>
          <p:nvPr/>
        </p:nvCxnSpPr>
        <p:spPr>
          <a:xfrm flipH="1">
            <a:off x="2005169" y="4662488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3"/>
            <a:endCxn id="10" idx="6"/>
          </p:cNvCxnSpPr>
          <p:nvPr/>
        </p:nvCxnSpPr>
        <p:spPr>
          <a:xfrm flipH="1">
            <a:off x="2500469" y="3062288"/>
            <a:ext cx="233362" cy="2286000"/>
          </a:xfrm>
          <a:prstGeom prst="bentConnector3">
            <a:avLst>
              <a:gd name="adj1" fmla="val -9818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1"/>
          <p:cNvSpPr txBox="1">
            <a:spLocks noChangeArrowheads="1"/>
          </p:cNvSpPr>
          <p:nvPr/>
        </p:nvSpPr>
        <p:spPr bwMode="auto">
          <a:xfrm>
            <a:off x="3000531" y="2924176"/>
            <a:ext cx="4714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3800631" y="1690688"/>
            <a:ext cx="8103347" cy="4351338"/>
          </a:xfrm>
        </p:spPr>
        <p:txBody>
          <a:bodyPr/>
          <a:lstStyle/>
          <a:p>
            <a:r>
              <a:rPr lang="en-GB" dirty="0" smtClean="0"/>
              <a:t>Running the script should have the same impact irrespective of how many times you run it.</a:t>
            </a:r>
          </a:p>
          <a:p>
            <a:r>
              <a:rPr lang="en-GB" dirty="0" smtClean="0"/>
              <a:t>Perform changes only when needed</a:t>
            </a:r>
          </a:p>
          <a:p>
            <a:r>
              <a:rPr lang="en-GB" dirty="0" smtClean="0"/>
              <a:t>Configuration management tools use this method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436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IaC</a:t>
            </a:r>
            <a:r>
              <a:rPr lang="en-US" dirty="0" smtClean="0"/>
              <a:t> – Separate Structural and Environmental 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089" y="1992054"/>
            <a:ext cx="6927360" cy="38746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24955" y="6488668"/>
            <a:ext cx="676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Source: http</a:t>
            </a:r>
            <a:r>
              <a:rPr lang="en-US" dirty="0"/>
              <a:t>://datavirtualizer.com/delphix/delphix-oracle-12c/</a:t>
            </a:r>
          </a:p>
        </p:txBody>
      </p:sp>
    </p:spTree>
    <p:extLst>
      <p:ext uri="{BB962C8B-B14F-4D97-AF65-F5344CB8AC3E}">
        <p14:creationId xmlns:p14="http://schemas.microsoft.com/office/powerpoint/2010/main" val="293478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IaC</a:t>
            </a:r>
            <a:r>
              <a:rPr lang="en-US" dirty="0" smtClean="0"/>
              <a:t> – Document what you write!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560" y="1825625"/>
            <a:ext cx="11568418" cy="17950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Always code as if the guy who ends up maintaining your code will be a violent psychopath who knows where you </a:t>
            </a:r>
            <a:r>
              <a:rPr lang="en-US" sz="4000" dirty="0" smtClean="0"/>
              <a:t>live - </a:t>
            </a:r>
            <a:r>
              <a:rPr lang="en-US" sz="4000" dirty="0"/>
              <a:t>John F. Woods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007722" y="6488668"/>
            <a:ext cx="926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https://groups.google.com/forum/#!msg/comp.lang.c++/rYCO5yn4lXw/oITtSkZOtoUJ</a:t>
            </a:r>
          </a:p>
        </p:txBody>
      </p:sp>
    </p:spTree>
    <p:extLst>
      <p:ext uri="{BB962C8B-B14F-4D97-AF65-F5344CB8AC3E}">
        <p14:creationId xmlns:p14="http://schemas.microsoft.com/office/powerpoint/2010/main" val="104731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IaC</a:t>
            </a:r>
            <a:r>
              <a:rPr lang="en-US" dirty="0" smtClean="0"/>
              <a:t> – Unit </a:t>
            </a:r>
            <a:r>
              <a:rPr lang="en-US" dirty="0" smtClean="0"/>
              <a:t>/ Integration Testing </a:t>
            </a:r>
            <a:r>
              <a:rPr lang="en-US" dirty="0" smtClean="0"/>
              <a:t>(TDD)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78" y="1973186"/>
            <a:ext cx="6031781" cy="31526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26833" y="6488668"/>
            <a:ext cx="7300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Source: http</a:t>
            </a:r>
            <a:r>
              <a:rPr lang="en-US" dirty="0"/>
              <a:t>://www.obeythetestinggoat.com/book/chapter_04.html</a:t>
            </a:r>
          </a:p>
        </p:txBody>
      </p:sp>
    </p:spTree>
    <p:extLst>
      <p:ext uri="{BB962C8B-B14F-4D97-AF65-F5344CB8AC3E}">
        <p14:creationId xmlns:p14="http://schemas.microsoft.com/office/powerpoint/2010/main" val="384796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</a:t>
            </a:r>
            <a:r>
              <a:rPr lang="en-US" dirty="0" err="1" smtClean="0"/>
              <a:t>IaC</a:t>
            </a:r>
            <a:r>
              <a:rPr lang="en-US" dirty="0" smtClean="0"/>
              <a:t> – Deploy a release pipeline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852" y="1496291"/>
            <a:ext cx="6384184" cy="509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2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IaC</a:t>
            </a:r>
            <a:r>
              <a:rPr lang="en-US" dirty="0" smtClean="0"/>
              <a:t> brings a new level of agility into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There are several tools that enable you do write infrastructure code</a:t>
            </a:r>
          </a:p>
          <a:p>
            <a:r>
              <a:rPr lang="en-US" dirty="0" smtClean="0"/>
              <a:t>Release pipeline is important for success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01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 Conference Sessions 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Pre-conference Workshop</a:t>
            </a:r>
          </a:p>
          <a:p>
            <a:pPr lvl="1"/>
            <a:r>
              <a:rPr lang="en-US" dirty="0"/>
              <a:t>DevOps on AWS with PowerShell</a:t>
            </a:r>
            <a:endParaRPr lang="en-US" dirty="0" smtClean="0"/>
          </a:p>
          <a:p>
            <a:r>
              <a:rPr lang="en-US" dirty="0" smtClean="0"/>
              <a:t>Day 1</a:t>
            </a:r>
          </a:p>
          <a:p>
            <a:pPr lvl="1"/>
            <a:r>
              <a:rPr lang="en-US" dirty="0" smtClean="0"/>
              <a:t>Cross-Platform testing with Chef and DSC on Azure</a:t>
            </a:r>
          </a:p>
          <a:p>
            <a:r>
              <a:rPr lang="en-US" dirty="0" smtClean="0"/>
              <a:t>Day 2</a:t>
            </a:r>
            <a:endParaRPr lang="en-US" dirty="0"/>
          </a:p>
          <a:p>
            <a:pPr lvl="1"/>
            <a:r>
              <a:rPr lang="en-US" dirty="0" smtClean="0"/>
              <a:t>Using AWS </a:t>
            </a:r>
            <a:r>
              <a:rPr lang="en-US" dirty="0" err="1" smtClean="0"/>
              <a:t>CloudFormation</a:t>
            </a:r>
            <a:r>
              <a:rPr lang="en-US" dirty="0" smtClean="0"/>
              <a:t> and PowerShell DSC</a:t>
            </a:r>
          </a:p>
          <a:p>
            <a:pPr lvl="1"/>
            <a:r>
              <a:rPr lang="en-US" dirty="0" smtClean="0"/>
              <a:t>Dev </a:t>
            </a:r>
            <a:r>
              <a:rPr lang="en-US" dirty="0"/>
              <a:t>-&gt; QA -&gt; Production using PowerShell &amp; Visual Studio Team </a:t>
            </a:r>
            <a:r>
              <a:rPr lang="en-US" dirty="0" smtClean="0"/>
              <a:t>Services</a:t>
            </a:r>
          </a:p>
          <a:p>
            <a:pPr lvl="1"/>
            <a:r>
              <a:rPr lang="en-US" dirty="0"/>
              <a:t>Infrastructure Release Pipeline : Lessons </a:t>
            </a:r>
            <a:r>
              <a:rPr lang="en-US" dirty="0" smtClean="0"/>
              <a:t>Learned</a:t>
            </a:r>
          </a:p>
          <a:p>
            <a:pPr lvl="1"/>
            <a:r>
              <a:rPr lang="en-US" dirty="0"/>
              <a:t>Field Experience: Implementing the Microsoft Release </a:t>
            </a:r>
            <a:r>
              <a:rPr lang="en-US" dirty="0" smtClean="0"/>
              <a:t>Pipeline</a:t>
            </a:r>
          </a:p>
          <a:p>
            <a:pPr lvl="1"/>
            <a:r>
              <a:rPr lang="en-US" dirty="0" err="1"/>
              <a:t>Centralised</a:t>
            </a:r>
            <a:r>
              <a:rPr lang="en-US" dirty="0"/>
              <a:t> PS Repo Server</a:t>
            </a:r>
          </a:p>
          <a:p>
            <a:pPr lvl="1"/>
            <a:r>
              <a:rPr lang="en-US" dirty="0" smtClean="0"/>
              <a:t>Puppet</a:t>
            </a:r>
            <a:r>
              <a:rPr lang="en-US" dirty="0"/>
              <a:t>: Configuration Management and </a:t>
            </a:r>
            <a:r>
              <a:rPr lang="en-US" dirty="0" smtClean="0"/>
              <a:t>DSC</a:t>
            </a:r>
          </a:p>
          <a:p>
            <a:pPr lvl="1"/>
            <a:r>
              <a:rPr lang="en-US" dirty="0"/>
              <a:t>Writing Professional Help for PowerShell </a:t>
            </a:r>
            <a:r>
              <a:rPr lang="en-US" dirty="0" smtClean="0"/>
              <a:t>Modules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851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Infrastructure as Code</a:t>
            </a:r>
          </a:p>
          <a:p>
            <a:r>
              <a:rPr lang="en-GB" dirty="0" smtClean="0"/>
              <a:t>Writing </a:t>
            </a:r>
            <a:r>
              <a:rPr lang="en-GB" dirty="0" err="1" smtClean="0"/>
              <a:t>IaC</a:t>
            </a:r>
            <a:endParaRPr lang="en-GB" dirty="0" smtClean="0"/>
          </a:p>
          <a:p>
            <a:r>
              <a:rPr lang="en-GB" dirty="0" smtClean="0"/>
              <a:t>Summary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012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Story!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643062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8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Story!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647824"/>
            <a:ext cx="47625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7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Story!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011" y="1827862"/>
            <a:ext cx="6835515" cy="384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4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Story!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75" y="1824037"/>
            <a:ext cx="51244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2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Story!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829" y="1690688"/>
            <a:ext cx="4777880" cy="364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19169" y="1956216"/>
            <a:ext cx="9601200" cy="3581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ea typeface="Segoe UI" panose="020B0502040204020203" pitchFamily="34" charset="0"/>
              </a:rPr>
              <a:t>Writing Code </a:t>
            </a:r>
            <a:r>
              <a:rPr lang="en-US" sz="3600" dirty="0" smtClean="0">
                <a:ea typeface="Segoe UI" panose="020B0502040204020203" pitchFamily="34" charset="0"/>
              </a:rPr>
              <a:t>to </a:t>
            </a:r>
            <a:r>
              <a:rPr lang="en-US" sz="4400" b="1" dirty="0" smtClean="0">
                <a:solidFill>
                  <a:srgbClr val="00B050"/>
                </a:solidFill>
                <a:ea typeface="Segoe UI" panose="020B0502040204020203" pitchFamily="34" charset="0"/>
              </a:rPr>
              <a:t>Manage Configurations</a:t>
            </a:r>
            <a:r>
              <a:rPr lang="en-US" sz="3600" b="1" dirty="0" smtClean="0">
                <a:solidFill>
                  <a:srgbClr val="00B050"/>
                </a:solidFill>
                <a:ea typeface="Segoe UI" panose="020B0502040204020203" pitchFamily="34" charset="0"/>
              </a:rPr>
              <a:t> </a:t>
            </a:r>
            <a:r>
              <a:rPr lang="en-US" sz="3600" dirty="0" smtClean="0">
                <a:ea typeface="Segoe UI" panose="020B0502040204020203" pitchFamily="34" charset="0"/>
              </a:rPr>
              <a:t>and </a:t>
            </a:r>
            <a:r>
              <a:rPr lang="en-US" sz="4400" b="1" dirty="0">
                <a:solidFill>
                  <a:srgbClr val="00B050"/>
                </a:solidFill>
                <a:ea typeface="Segoe UI" panose="020B0502040204020203" pitchFamily="34" charset="0"/>
              </a:rPr>
              <a:t>Automate </a:t>
            </a:r>
            <a:r>
              <a:rPr lang="en-US" sz="4400" b="1" dirty="0" smtClean="0">
                <a:solidFill>
                  <a:srgbClr val="00B050"/>
                </a:solidFill>
                <a:ea typeface="Segoe UI" panose="020B0502040204020203" pitchFamily="34" charset="0"/>
              </a:rPr>
              <a:t>Provisioning </a:t>
            </a:r>
            <a:r>
              <a:rPr lang="en-US" sz="3600" dirty="0" smtClean="0">
                <a:ea typeface="Segoe UI" panose="020B0502040204020203" pitchFamily="34" charset="0"/>
              </a:rPr>
              <a:t>of Infrastructure using 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  <a:ea typeface="Segoe UI" panose="020B0502040204020203" pitchFamily="34" charset="0"/>
              </a:rPr>
              <a:t>Tools</a:t>
            </a:r>
            <a:r>
              <a:rPr lang="en-US" sz="3600" dirty="0" smtClean="0">
                <a:ea typeface="Segoe UI" panose="020B0502040204020203" pitchFamily="34" charset="0"/>
              </a:rPr>
              <a:t> and 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  <a:ea typeface="Segoe UI" panose="020B0502040204020203" pitchFamily="34" charset="0"/>
              </a:rPr>
              <a:t>Practices</a:t>
            </a:r>
            <a:r>
              <a:rPr lang="en-US" sz="3600" dirty="0" smtClean="0">
                <a:ea typeface="Segoe UI" panose="020B0502040204020203" pitchFamily="34" charset="0"/>
              </a:rPr>
              <a:t> from </a:t>
            </a:r>
            <a:r>
              <a:rPr lang="en-US" sz="4400" b="1" dirty="0" smtClean="0">
                <a:solidFill>
                  <a:schemeClr val="accent2">
                    <a:lumMod val="75000"/>
                  </a:schemeClr>
                </a:solidFill>
                <a:ea typeface="Segoe UI" panose="020B0502040204020203" pitchFamily="34" charset="0"/>
              </a:rPr>
              <a:t>Software Development</a:t>
            </a:r>
            <a:endParaRPr lang="en-US" sz="4400" b="1" dirty="0">
              <a:solidFill>
                <a:schemeClr val="accent2">
                  <a:lumMod val="75000"/>
                </a:schemeClr>
              </a:solidFill>
              <a:ea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11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344879" y="1340768"/>
          <a:ext cx="7169845" cy="5113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 descr="http://www.freudenberg-it.com/uploads/pics/Server_A_0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151" y="3363222"/>
            <a:ext cx="2261127" cy="106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316" y="2977055"/>
            <a:ext cx="936104" cy="9361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139" y="5407898"/>
            <a:ext cx="900227" cy="6656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75" y="5326241"/>
            <a:ext cx="804267" cy="8042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817" y="1374528"/>
            <a:ext cx="1296144" cy="130184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8349699" y="2307043"/>
            <a:ext cx="23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Reusable automation</a:t>
            </a:r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8349699" y="2725854"/>
            <a:ext cx="167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Source Control</a:t>
            </a:r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8349699" y="3171520"/>
            <a:ext cx="138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Unit Testing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8358389" y="3612860"/>
            <a:ext cx="352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Continuous Delivery / Deployment</a:t>
            </a:r>
            <a:endParaRPr lang="en-US" sz="1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273" y="3102870"/>
            <a:ext cx="1060877" cy="7107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376181" y="4046649"/>
            <a:ext cx="2932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Integration and Operations</a:t>
            </a:r>
          </a:p>
          <a:p>
            <a:r>
              <a:rPr lang="en-US" sz="1800" dirty="0" smtClean="0"/>
              <a:t>Validation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462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317</Words>
  <Application>Microsoft Office PowerPoint</Application>
  <PresentationFormat>Widescreen</PresentationFormat>
  <Paragraphs>62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Consolas</vt:lpstr>
      <vt:lpstr>Kailasa</vt:lpstr>
      <vt:lpstr>Museo Sans For Dell</vt:lpstr>
      <vt:lpstr>Segoe UI</vt:lpstr>
      <vt:lpstr>Segoe UI Light</vt:lpstr>
      <vt:lpstr>Office Theme</vt:lpstr>
      <vt:lpstr>Developing Infrastructure Code for CI and CD</vt:lpstr>
      <vt:lpstr>AGENDA</vt:lpstr>
      <vt:lpstr>My Story!</vt:lpstr>
      <vt:lpstr>My Story!</vt:lpstr>
      <vt:lpstr>My Story!</vt:lpstr>
      <vt:lpstr>My Story!</vt:lpstr>
      <vt:lpstr>My Story!</vt:lpstr>
      <vt:lpstr>Infrastructure As Code</vt:lpstr>
      <vt:lpstr>Infrastructure As Code</vt:lpstr>
      <vt:lpstr>Writing IaC – Make your code re-usable</vt:lpstr>
      <vt:lpstr>Writing IaC – Make your code Idempotent</vt:lpstr>
      <vt:lpstr>Writing IaC – Separate Structural and Environmental Configuration</vt:lpstr>
      <vt:lpstr>Writing IaC – Document what you write!</vt:lpstr>
      <vt:lpstr>Writing IaC – Unit / Integration Testing (TDD)</vt:lpstr>
      <vt:lpstr>Writing IaC – Deploy a release pipeline</vt:lpstr>
      <vt:lpstr>Summary</vt:lpstr>
      <vt:lpstr>PS Conference Sessions ….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Preston</dc:creator>
  <cp:keywords>No Restrictions</cp:keywords>
  <cp:lastModifiedBy>Chaganti, Ravikanth</cp:lastModifiedBy>
  <cp:revision>76</cp:revision>
  <dcterms:created xsi:type="dcterms:W3CDTF">2016-09-20T12:20:52Z</dcterms:created>
  <dcterms:modified xsi:type="dcterms:W3CDTF">2016-10-19T09:03:57Z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80889d96-42f5-470b-9072-38d285c68673</vt:lpwstr>
  </property>
  <property fmtid="{D5CDD505-2E9C-101B-9397-08002B2CF9AE}" pid="3" name="Document Creator">
    <vt:lpwstr/>
  </property>
  <property fmtid="{D5CDD505-2E9C-101B-9397-08002B2CF9AE}" pid="4" name="Document Editor">
    <vt:lpwstr/>
  </property>
  <property fmtid="{D5CDD505-2E9C-101B-9397-08002B2CF9AE}" pid="5" name="Classification">
    <vt:lpwstr>No Restrictions</vt:lpwstr>
  </property>
  <property fmtid="{D5CDD505-2E9C-101B-9397-08002B2CF9AE}" pid="6" name="Sublabels">
    <vt:lpwstr/>
  </property>
</Properties>
</file>